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gif>
</file>

<file path=ppt/media/image10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9.gif"/><Relationship Id="rId11" Type="http://schemas.openxmlformats.org/officeDocument/2006/relationships/image" Target="../media/image5.gif"/><Relationship Id="rId10" Type="http://schemas.openxmlformats.org/officeDocument/2006/relationships/image" Target="../media/image3.gif"/><Relationship Id="rId12" Type="http://schemas.openxmlformats.org/officeDocument/2006/relationships/image" Target="../media/image6.gif"/><Relationship Id="rId9" Type="http://schemas.openxmlformats.org/officeDocument/2006/relationships/image" Target="../media/image4.gif"/><Relationship Id="rId5" Type="http://schemas.openxmlformats.org/officeDocument/2006/relationships/image" Target="../media/image2.gif"/><Relationship Id="rId6" Type="http://schemas.openxmlformats.org/officeDocument/2006/relationships/image" Target="../media/image7.gif"/><Relationship Id="rId7" Type="http://schemas.openxmlformats.org/officeDocument/2006/relationships/image" Target="../media/image10.gif"/><Relationship Id="rId8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 title="giphy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003900" y="-220600"/>
            <a:ext cx="2273750" cy="2273750"/>
          </a:xfrm>
          <a:prstGeom prst="rect">
            <a:avLst/>
          </a:prstGeom>
          <a:noFill/>
          <a:ln>
            <a:noFill/>
          </a:ln>
          <a:effectLst>
            <a:outerShdw blurRad="385763" rotWithShape="0" algn="bl" dir="7380000" dist="142875">
              <a:srgbClr val="000000"/>
            </a:outerShdw>
          </a:effectLst>
        </p:spPr>
      </p:pic>
      <p:pic>
        <p:nvPicPr>
          <p:cNvPr id="56" name="Google Shape;56;p13" title="giphy.gif"/>
          <p:cNvPicPr preferRelativeResize="0"/>
          <p:nvPr/>
        </p:nvPicPr>
        <p:blipFill>
          <a:blip r:embed="rId5">
            <a:alphaModFix amt="74000"/>
          </a:blip>
          <a:stretch>
            <a:fillRect/>
          </a:stretch>
        </p:blipFill>
        <p:spPr>
          <a:xfrm>
            <a:off x="0" y="4661897"/>
            <a:ext cx="3502075" cy="219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 title="giphy.gif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64100" y="971550"/>
            <a:ext cx="5886450" cy="588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 title="giphy.gif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68087" y="910625"/>
            <a:ext cx="2717000" cy="271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 title="giphy.gif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2415928">
            <a:off x="5048045" y="-69325"/>
            <a:ext cx="1754425" cy="350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 title="giphy.gif"/>
          <p:cNvPicPr preferRelativeResize="0"/>
          <p:nvPr/>
        </p:nvPicPr>
        <p:blipFill>
          <a:blip r:embed="rId9">
            <a:alphaModFix amt="84000"/>
          </a:blip>
          <a:stretch>
            <a:fillRect/>
          </a:stretch>
        </p:blipFill>
        <p:spPr>
          <a:xfrm rot="7254014">
            <a:off x="656237" y="737991"/>
            <a:ext cx="2189600" cy="457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 title="giphy.gif"/>
          <p:cNvPicPr preferRelativeResize="0"/>
          <p:nvPr/>
        </p:nvPicPr>
        <p:blipFill>
          <a:blip r:embed="rId10">
            <a:alphaModFix amt="78000"/>
          </a:blip>
          <a:stretch>
            <a:fillRect/>
          </a:stretch>
        </p:blipFill>
        <p:spPr>
          <a:xfrm flipH="1">
            <a:off x="2703600" y="4661900"/>
            <a:ext cx="2022050" cy="219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 title="giphy.gif"/>
          <p:cNvPicPr preferRelativeResize="0"/>
          <p:nvPr/>
        </p:nvPicPr>
        <p:blipFill>
          <a:blip r:embed="rId11">
            <a:alphaModFix amt="68000"/>
          </a:blip>
          <a:stretch>
            <a:fillRect/>
          </a:stretch>
        </p:blipFill>
        <p:spPr>
          <a:xfrm>
            <a:off x="5786225" y="362550"/>
            <a:ext cx="2795050" cy="279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 title="giphy.gif"/>
          <p:cNvPicPr preferRelativeResize="0"/>
          <p:nvPr/>
        </p:nvPicPr>
        <p:blipFill>
          <a:blip r:embed="rId12">
            <a:alphaModFix amt="77000"/>
          </a:blip>
          <a:stretch>
            <a:fillRect/>
          </a:stretch>
        </p:blipFill>
        <p:spPr>
          <a:xfrm>
            <a:off x="3564100" y="1939538"/>
            <a:ext cx="2978926" cy="297892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/>
          <p:nvPr/>
        </p:nvSpPr>
        <p:spPr>
          <a:xfrm>
            <a:off x="3846963" y="5866300"/>
            <a:ext cx="4734304" cy="6523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1">
                <a:ln cap="flat" cmpd="sng" w="9525">
                  <a:solidFill>
                    <a:srgbClr val="274E13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E599"/>
                </a:solidFill>
                <a:latin typeface="Playfair Display"/>
              </a:rPr>
              <a:t>Happy Fathers Day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